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149.png" ContentType="image/png"/>
  <Override PartName="/ppt/media/image139.png" ContentType="image/png"/>
  <Override PartName="/ppt/media/image134.png" ContentType="image/png"/>
  <Override PartName="/ppt/media/image129.png" ContentType="image/png"/>
  <Override PartName="/ppt/media/image119.png" ContentType="image/png"/>
  <Override PartName="/ppt/media/image118.png" ContentType="image/png"/>
  <Override PartName="/ppt/media/image109.png" ContentType="image/png"/>
  <Override PartName="/ppt/media/image116.png" ContentType="image/png"/>
  <Override PartName="/ppt/media/image98.png" ContentType="image/png"/>
  <Override PartName="/ppt/media/image115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104.png" ContentType="image/png"/>
  <Override PartName="/ppt/media/image86.png" ContentType="image/png"/>
  <Override PartName="/ppt/media/image103.png" ContentType="image/png"/>
  <Override PartName="/ppt/media/image85.png" ContentType="image/png"/>
  <Override PartName="/ppt/media/image102.png" ContentType="image/png"/>
  <Override PartName="/ppt/media/image84.png" ContentType="image/png"/>
  <Override PartName="/ppt/media/image101.png" ContentType="image/png"/>
  <Override PartName="/ppt/media/image83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17.png" ContentType="image/png"/>
  <Override PartName="/ppt/media/image99.png" ContentType="image/png"/>
  <Override PartName="/ppt/media/image25.jpeg" ContentType="image/jpe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145.png" ContentType="image/png"/>
  <Override PartName="/ppt/media/image36.png" ContentType="image/png"/>
  <Override PartName="/ppt/media/image120.png" ContentType="image/png"/>
  <Override PartName="/ppt/media/image11.png" ContentType="image/png"/>
  <Override PartName="/ppt/media/image144.png" ContentType="image/png"/>
  <Override PartName="/ppt/media/image35.png" ContentType="image/png"/>
  <Override PartName="/ppt/media/image10.png" ContentType="image/png"/>
  <Override PartName="/ppt/media/image143.png" ContentType="image/png"/>
  <Override PartName="/ppt/media/image34.png" ContentType="image/png"/>
  <Override PartName="/ppt/media/image59.png" ContentType="image/png"/>
  <Override PartName="/ppt/media/image142.png" ContentType="image/png"/>
  <Override PartName="/ppt/media/image33.png" ContentType="image/png"/>
  <Override PartName="/ppt/media/image58.png" ContentType="image/png"/>
  <Override PartName="/ppt/media/image141.png" ContentType="image/png"/>
  <Override PartName="/ppt/media/image32.png" ContentType="image/png"/>
  <Override PartName="/ppt/media/image140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138.png" ContentType="image/png"/>
  <Override PartName="/ppt/media/image29.png" ContentType="image/png"/>
  <Override PartName="/ppt/media/image137.png" ContentType="image/png"/>
  <Override PartName="/ppt/media/image28.png" ContentType="image/png"/>
  <Override PartName="/ppt/media/image135.png" ContentType="image/png"/>
  <Override PartName="/ppt/media/image26.png" ContentType="image/png"/>
  <Override PartName="/ppt/media/image133.png" ContentType="image/png"/>
  <Override PartName="/ppt/media/image24.png" ContentType="image/png"/>
  <Override PartName="/ppt/media/image49.png" ContentType="image/png"/>
  <Override PartName="/ppt/media/image132.png" ContentType="image/png"/>
  <Override PartName="/ppt/media/image23.png" ContentType="image/png"/>
  <Override PartName="/ppt/media/image48.png" ContentType="image/png"/>
  <Override PartName="/ppt/media/image131.png" ContentType="image/png"/>
  <Override PartName="/ppt/media/image22.png" ContentType="image/png"/>
  <Override PartName="/ppt/media/image130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28.png" ContentType="image/png"/>
  <Override PartName="/ppt/media/image19.png" ContentType="image/png"/>
  <Override PartName="/ppt/media/image127.png" ContentType="image/png"/>
  <Override PartName="/ppt/media/image18.png" ContentType="image/png"/>
  <Override PartName="/ppt/media/image126.png" ContentType="image/png"/>
  <Override PartName="/ppt/media/image17.png" ContentType="image/png"/>
  <Override PartName="/ppt/media/image57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123.png" ContentType="image/png"/>
  <Override PartName="/ppt/media/image14.png" ContentType="image/png"/>
  <Override PartName="/ppt/media/image148.png" ContentType="image/png"/>
  <Override PartName="/ppt/media/image39.png" ContentType="image/png"/>
  <Override PartName="/ppt/media/image124.png" ContentType="image/png"/>
  <Override PartName="/ppt/media/image15.png" ContentType="image/png"/>
  <Override PartName="/ppt/media/image136.png" ContentType="image/png"/>
  <Override PartName="/ppt/media/image27.png" ContentType="image/png"/>
  <Override PartName="/ppt/media/image2.jpeg" ContentType="image/jpeg"/>
  <Override PartName="/ppt/media/image121.png" ContentType="image/png"/>
  <Override PartName="/ppt/media/image12.png" ContentType="image/png"/>
  <Override PartName="/ppt/media/image146.png" ContentType="image/png"/>
  <Override PartName="/ppt/media/image3.jpeg" ContentType="image/jpeg"/>
  <Override PartName="/ppt/media/image37.png" ContentType="image/png"/>
  <Override PartName="/ppt/media/image122.png" ContentType="image/png"/>
  <Override PartName="/ppt/media/image13.png" ContentType="image/png"/>
  <Override PartName="/ppt/media/image147.png" ContentType="image/png"/>
  <Override PartName="/ppt/media/image38.png" ContentType="image/png"/>
  <Override PartName="/ppt/media/image125.png" ContentType="image/png"/>
  <Override PartName="/ppt/media/image16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</a:t>
            </a:r>
            <a:r>
              <a:rPr b="0" lang="en-US" sz="4400" spc="-1" strike="noStrike">
                <a:latin typeface="Arial"/>
              </a:rPr>
              <a:t>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CB25BD3-1A2D-49D3-BBB4-8845F16FD026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8ABB92F-6FEF-4C08-92D4-621A11C5783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DF098C5-4985-45A4-852B-D6E10AFD8C0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This is a link to Google Earth.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0109723-80DB-481F-824E-64307E3D07C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82DC0C7-B6C3-4DE8-8052-204FFA6940A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E7AB67E-1344-4565-9A4A-A962F6C0005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5f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11292840" y="0"/>
            <a:ext cx="912600" cy="685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455400" cy="685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11292840" y="0"/>
            <a:ext cx="912600" cy="6856200"/>
          </a:xfrm>
          <a:prstGeom prst="rect">
            <a:avLst/>
          </a:prstGeom>
          <a:solidFill>
            <a:srgbClr val="3347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1292840" y="0"/>
            <a:ext cx="912600" cy="685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slideLayout" Target="../slideLayouts/slideLayout13.xml"/><Relationship Id="rId2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hyperlink" Target="https://www.worldwildlife.org/species/directory?direction=desc&amp;page=2&amp;sort=extinction_status" TargetMode="External"/><Relationship Id="rId3" Type="http://schemas.openxmlformats.org/officeDocument/2006/relationships/image" Target="../media/image91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261800" y="1177920"/>
            <a:ext cx="9416520" cy="44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85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Big Animals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261800" y="5703480"/>
            <a:ext cx="941652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75000"/>
              </a:lnSpc>
              <a:spcBef>
                <a:spcPts val="1599"/>
              </a:spcBef>
            </a:pPr>
            <a:r>
              <a:rPr b="0" lang="en-US" sz="204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Produced for: {}</a:t>
            </a:r>
            <a:endParaRPr b="0" lang="en-US" sz="2040" spc="-1" strike="noStrike">
              <a:latin typeface="Arial"/>
            </a:endParaRPr>
          </a:p>
        </p:txBody>
      </p:sp>
      <p:pic>
        <p:nvPicPr>
          <p:cNvPr id="88" name="Google Shape;110;p1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1261800" y="1177920"/>
            <a:ext cx="9416520" cy="44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85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Big Animals</a:t>
            </a:r>
            <a:endParaRPr b="0" lang="en-US" sz="7200" spc="-1" strike="noStrike">
              <a:latin typeface="Arial"/>
            </a:endParaRPr>
          </a:p>
        </p:txBody>
      </p:sp>
      <p:pic>
        <p:nvPicPr>
          <p:cNvPr id="90" name="Google Shape;112;p15" descr=""/>
          <p:cNvPicPr/>
          <p:nvPr/>
        </p:nvPicPr>
        <p:blipFill>
          <a:blip r:embed="rId2"/>
          <a:srcRect l="0" t="0" r="4260" b="0"/>
          <a:stretch/>
        </p:blipFill>
        <p:spPr>
          <a:xfrm>
            <a:off x="1361160" y="759240"/>
            <a:ext cx="2796120" cy="3651120"/>
          </a:xfrm>
          <a:prstGeom prst="rect">
            <a:avLst/>
          </a:prstGeom>
          <a:ln>
            <a:noFill/>
          </a:ln>
        </p:spPr>
      </p:pic>
      <p:pic>
        <p:nvPicPr>
          <p:cNvPr id="91" name="Google Shape;113;p15" descr=""/>
          <p:cNvPicPr/>
          <p:nvPr/>
        </p:nvPicPr>
        <p:blipFill>
          <a:blip r:embed="rId3"/>
          <a:srcRect l="0" t="2662" r="0" b="8842"/>
          <a:stretch/>
        </p:blipFill>
        <p:spPr>
          <a:xfrm>
            <a:off x="4320000" y="759240"/>
            <a:ext cx="3300480" cy="3651120"/>
          </a:xfrm>
          <a:prstGeom prst="rect">
            <a:avLst/>
          </a:prstGeom>
          <a:ln>
            <a:noFill/>
          </a:ln>
        </p:spPr>
      </p:pic>
      <p:pic>
        <p:nvPicPr>
          <p:cNvPr id="92" name="Google Shape;114;p15" descr=""/>
          <p:cNvPicPr/>
          <p:nvPr/>
        </p:nvPicPr>
        <p:blipFill>
          <a:blip r:embed="rId4"/>
          <a:stretch/>
        </p:blipFill>
        <p:spPr>
          <a:xfrm>
            <a:off x="7783200" y="759240"/>
            <a:ext cx="2920320" cy="3651120"/>
          </a:xfrm>
          <a:prstGeom prst="rect">
            <a:avLst/>
          </a:prstGeom>
          <a:ln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1261800" y="6024240"/>
            <a:ext cx="804528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4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Date downloaded: {}</a:t>
            </a:r>
            <a:endParaRPr b="0" lang="en-US" sz="204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261800" y="262440"/>
            <a:ext cx="9690840" cy="77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Did you know...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2" name="Google Shape;193;p2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1410480" y="1738080"/>
            <a:ext cx="4237560" cy="23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The African elephant can weigh over 5 tonnes, or the same as 150 children. </a:t>
            </a: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pSp>
        <p:nvGrpSpPr>
          <p:cNvPr id="134" name="Group 3"/>
          <p:cNvGrpSpPr/>
          <p:nvPr/>
        </p:nvGrpSpPr>
        <p:grpSpPr>
          <a:xfrm>
            <a:off x="5715000" y="1598400"/>
            <a:ext cx="5392440" cy="1067400"/>
            <a:chOff x="5715000" y="1598400"/>
            <a:chExt cx="5392440" cy="1067400"/>
          </a:xfrm>
        </p:grpSpPr>
        <p:pic>
          <p:nvPicPr>
            <p:cNvPr id="135" name="Google Shape;196;p24" descr=""/>
            <p:cNvPicPr/>
            <p:nvPr/>
          </p:nvPicPr>
          <p:blipFill>
            <a:blip r:embed="rId2"/>
            <a:stretch/>
          </p:blipFill>
          <p:spPr>
            <a:xfrm>
              <a:off x="5715000" y="159840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6" name="Google Shape;197;p24" descr=""/>
            <p:cNvPicPr/>
            <p:nvPr/>
          </p:nvPicPr>
          <p:blipFill>
            <a:blip r:embed="rId3"/>
            <a:stretch/>
          </p:blipFill>
          <p:spPr>
            <a:xfrm>
              <a:off x="7057800" y="161784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Google Shape;198;p24" descr=""/>
            <p:cNvPicPr/>
            <p:nvPr/>
          </p:nvPicPr>
          <p:blipFill>
            <a:blip r:embed="rId4"/>
            <a:stretch/>
          </p:blipFill>
          <p:spPr>
            <a:xfrm>
              <a:off x="8400600" y="161784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8" name="Google Shape;199;p24" descr=""/>
            <p:cNvPicPr/>
            <p:nvPr/>
          </p:nvPicPr>
          <p:blipFill>
            <a:blip r:embed="rId5"/>
            <a:stretch/>
          </p:blipFill>
          <p:spPr>
            <a:xfrm>
              <a:off x="9766440" y="1618920"/>
              <a:ext cx="1341000" cy="104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9" name="CustomShape 4"/>
          <p:cNvSpPr/>
          <p:nvPr/>
        </p:nvSpPr>
        <p:spPr>
          <a:xfrm>
            <a:off x="1410480" y="3553200"/>
            <a:ext cx="4353120" cy="9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An African elephant can eat up to 300kg of plants per day. That’s the same weight as 600 school meals!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1360080" y="4998600"/>
            <a:ext cx="4353120" cy="9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All that food means elephants poo...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 LOT!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41" name="Group 6"/>
          <p:cNvGrpSpPr/>
          <p:nvPr/>
        </p:nvGrpSpPr>
        <p:grpSpPr>
          <a:xfrm>
            <a:off x="5948280" y="3408840"/>
            <a:ext cx="5004360" cy="1273320"/>
            <a:chOff x="5948280" y="3408840"/>
            <a:chExt cx="5004360" cy="1273320"/>
          </a:xfrm>
        </p:grpSpPr>
        <p:pic>
          <p:nvPicPr>
            <p:cNvPr id="142" name="Google Shape;203;p24" descr=""/>
            <p:cNvPicPr/>
            <p:nvPr/>
          </p:nvPicPr>
          <p:blipFill>
            <a:blip r:embed="rId6"/>
            <a:stretch/>
          </p:blipFill>
          <p:spPr>
            <a:xfrm>
              <a:off x="6013800" y="34088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3" name="Google Shape;204;p24" descr=""/>
            <p:cNvPicPr/>
            <p:nvPr/>
          </p:nvPicPr>
          <p:blipFill>
            <a:blip r:embed="rId7"/>
            <a:stretch/>
          </p:blipFill>
          <p:spPr>
            <a:xfrm>
              <a:off x="699408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4" name="Google Shape;205;p24" descr=""/>
            <p:cNvPicPr/>
            <p:nvPr/>
          </p:nvPicPr>
          <p:blipFill>
            <a:blip r:embed="rId8"/>
            <a:stretch/>
          </p:blipFill>
          <p:spPr>
            <a:xfrm>
              <a:off x="801360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5" name="Google Shape;206;p24" descr=""/>
            <p:cNvPicPr/>
            <p:nvPr/>
          </p:nvPicPr>
          <p:blipFill>
            <a:blip r:embed="rId9"/>
            <a:stretch/>
          </p:blipFill>
          <p:spPr>
            <a:xfrm>
              <a:off x="899388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6" name="Google Shape;207;p24" descr=""/>
            <p:cNvPicPr/>
            <p:nvPr/>
          </p:nvPicPr>
          <p:blipFill>
            <a:blip r:embed="rId10"/>
            <a:stretch/>
          </p:blipFill>
          <p:spPr>
            <a:xfrm>
              <a:off x="594828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7" name="Google Shape;208;p24" descr=""/>
            <p:cNvPicPr/>
            <p:nvPr/>
          </p:nvPicPr>
          <p:blipFill>
            <a:blip r:embed="rId11"/>
            <a:stretch/>
          </p:blipFill>
          <p:spPr>
            <a:xfrm>
              <a:off x="699408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Google Shape;209;p24" descr=""/>
            <p:cNvPicPr/>
            <p:nvPr/>
          </p:nvPicPr>
          <p:blipFill>
            <a:blip r:embed="rId12"/>
            <a:stretch/>
          </p:blipFill>
          <p:spPr>
            <a:xfrm>
              <a:off x="801360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9" name="Google Shape;210;p24" descr=""/>
            <p:cNvPicPr/>
            <p:nvPr/>
          </p:nvPicPr>
          <p:blipFill>
            <a:blip r:embed="rId13"/>
            <a:stretch/>
          </p:blipFill>
          <p:spPr>
            <a:xfrm>
              <a:off x="899388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0" name="Google Shape;211;p24" descr=""/>
            <p:cNvPicPr/>
            <p:nvPr/>
          </p:nvPicPr>
          <p:blipFill>
            <a:blip r:embed="rId14"/>
            <a:stretch/>
          </p:blipFill>
          <p:spPr>
            <a:xfrm>
              <a:off x="9974160" y="3428640"/>
              <a:ext cx="978480" cy="65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1" name="Google Shape;212;p24" descr=""/>
            <p:cNvPicPr/>
            <p:nvPr/>
          </p:nvPicPr>
          <p:blipFill>
            <a:blip r:embed="rId15"/>
            <a:stretch/>
          </p:blipFill>
          <p:spPr>
            <a:xfrm>
              <a:off x="9974160" y="4030560"/>
              <a:ext cx="978480" cy="65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2" name="Group 7"/>
          <p:cNvGrpSpPr/>
          <p:nvPr/>
        </p:nvGrpSpPr>
        <p:grpSpPr>
          <a:xfrm>
            <a:off x="6229800" y="4998600"/>
            <a:ext cx="4546440" cy="1067400"/>
            <a:chOff x="6229800" y="4998600"/>
            <a:chExt cx="4546440" cy="1067400"/>
          </a:xfrm>
        </p:grpSpPr>
        <p:pic>
          <p:nvPicPr>
            <p:cNvPr id="153" name="Google Shape;214;p24" descr=""/>
            <p:cNvPicPr/>
            <p:nvPr/>
          </p:nvPicPr>
          <p:blipFill>
            <a:blip r:embed="rId16"/>
            <a:stretch/>
          </p:blipFill>
          <p:spPr>
            <a:xfrm>
              <a:off x="6229800" y="50299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Google Shape;215;p24" descr=""/>
            <p:cNvPicPr/>
            <p:nvPr/>
          </p:nvPicPr>
          <p:blipFill>
            <a:blip r:embed="rId17"/>
            <a:stretch/>
          </p:blipFill>
          <p:spPr>
            <a:xfrm>
              <a:off x="7176240" y="50299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5" name="Google Shape;216;p24" descr=""/>
            <p:cNvPicPr/>
            <p:nvPr/>
          </p:nvPicPr>
          <p:blipFill>
            <a:blip r:embed="rId18"/>
            <a:stretch/>
          </p:blipFill>
          <p:spPr>
            <a:xfrm>
              <a:off x="8123040" y="50299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Google Shape;217;p24" descr=""/>
            <p:cNvPicPr/>
            <p:nvPr/>
          </p:nvPicPr>
          <p:blipFill>
            <a:blip r:embed="rId19"/>
            <a:stretch/>
          </p:blipFill>
          <p:spPr>
            <a:xfrm>
              <a:off x="9069480" y="5010120"/>
              <a:ext cx="735840" cy="1036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7" name="Google Shape;218;p24" descr=""/>
            <p:cNvPicPr/>
            <p:nvPr/>
          </p:nvPicPr>
          <p:blipFill>
            <a:blip r:embed="rId20"/>
            <a:stretch/>
          </p:blipFill>
          <p:spPr>
            <a:xfrm>
              <a:off x="10040400" y="4998600"/>
              <a:ext cx="735840" cy="10360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261800" y="883440"/>
            <a:ext cx="9690840" cy="119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br/>
            <a:br/>
            <a:br/>
            <a:br/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Okay, so how about the largest animal that lives near {}?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59" name="Google Shape;224;p2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61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162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163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5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6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{}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{}.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How about the second largest animal near {}?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74" name="Google Shape;244;p2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76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177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178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1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{}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{}.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7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261800" y="262440"/>
            <a:ext cx="9690840" cy="156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Those are some big animals! But what about the largest predator?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9" name="Google Shape;264;p2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5207400" y="6416280"/>
            <a:ext cx="592308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Note: A predator is an animal that eats other animals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192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193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194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97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{}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{}.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3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And the second largest predator?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5" name="Google Shape;285;p3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261800" y="91440"/>
            <a:ext cx="9690840" cy="16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07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208" name="Group 2"/>
          <p:cNvGrpSpPr/>
          <p:nvPr/>
        </p:nvGrpSpPr>
        <p:grpSpPr>
          <a:xfrm>
            <a:off x="3419280" y="3921120"/>
            <a:ext cx="4830480" cy="695520"/>
            <a:chOff x="3419280" y="3921120"/>
            <a:chExt cx="4830480" cy="695520"/>
          </a:xfrm>
        </p:grpSpPr>
        <p:pic>
          <p:nvPicPr>
            <p:cNvPr id="209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0" name="Google Shape;236;p2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77800" y="394848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1" name="Google Shape;237;p2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7001280" y="394848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2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5000" cy="81720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1645920" y="2103120"/>
            <a:ext cx="740520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{}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2560320" y="3159000"/>
            <a:ext cx="20106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1645920" y="5283360"/>
            <a:ext cx="68565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{}.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1737360" y="2560320"/>
            <a:ext cx="13705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4663440" y="3159000"/>
            <a:ext cx="19191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6758280" y="3130200"/>
            <a:ext cx="260424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43280" y="-78120"/>
            <a:ext cx="11016720" cy="180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Here are some pictures of the other large animals that live near {}. Can you name them?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20" name="Google Shape;305;p3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119;p16" descr=""/>
          <p:cNvPicPr/>
          <p:nvPr/>
        </p:nvPicPr>
        <p:blipFill>
          <a:blip r:embed="rId1"/>
          <a:stretch/>
        </p:blipFill>
        <p:spPr>
          <a:xfrm>
            <a:off x="1024920" y="0"/>
            <a:ext cx="9142200" cy="685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316;p3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318960" y="307080"/>
            <a:ext cx="33955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042440" y="307080"/>
            <a:ext cx="354636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693200" y="307080"/>
            <a:ext cx="354636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197280" y="3630960"/>
            <a:ext cx="36493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4042440" y="3630960"/>
            <a:ext cx="36493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7859520" y="3630960"/>
            <a:ext cx="33955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But in the past, there were many more animals that lived near {}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29" name="Google Shape;334;p3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089000" y="731520"/>
            <a:ext cx="7322400" cy="6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 was the largest.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31" name="Google Shape;341;p3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232" name="Group 2"/>
          <p:cNvGrpSpPr/>
          <p:nvPr/>
        </p:nvGrpSpPr>
        <p:grpSpPr>
          <a:xfrm>
            <a:off x="3398040" y="4789800"/>
            <a:ext cx="4830480" cy="695520"/>
            <a:chOff x="3398040" y="4789800"/>
            <a:chExt cx="4830480" cy="695520"/>
          </a:xfrm>
        </p:grpSpPr>
        <p:pic>
          <p:nvPicPr>
            <p:cNvPr id="233" name="Google Shape;345;p36" descr=""/>
            <p:cNvPicPr/>
            <p:nvPr/>
          </p:nvPicPr>
          <p:blipFill>
            <a:blip r:embed="rId2"/>
            <a:stretch/>
          </p:blipFill>
          <p:spPr>
            <a:xfrm>
              <a:off x="3398040" y="478980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Google Shape;346;p3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56560" y="481716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5" name="Google Shape;347;p3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6980040" y="481716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6" name="TextShape 3"/>
          <p:cNvSpPr txBox="1"/>
          <p:nvPr/>
        </p:nvSpPr>
        <p:spPr>
          <a:xfrm>
            <a:off x="1371600" y="2286000"/>
            <a:ext cx="228600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TextShape 4"/>
          <p:cNvSpPr txBox="1"/>
          <p:nvPr/>
        </p:nvSpPr>
        <p:spPr>
          <a:xfrm>
            <a:off x="1554480" y="2560320"/>
            <a:ext cx="5669280" cy="68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This giant weighed in at {} kg</a:t>
            </a:r>
            <a:br/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ate...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TextShape 5"/>
          <p:cNvSpPr txBox="1"/>
          <p:nvPr/>
        </p:nvSpPr>
        <p:spPr>
          <a:xfrm>
            <a:off x="2377440" y="4114800"/>
            <a:ext cx="21945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9" name="TextShape 6"/>
          <p:cNvSpPr txBox="1"/>
          <p:nvPr/>
        </p:nvSpPr>
        <p:spPr>
          <a:xfrm>
            <a:off x="4754880" y="4114800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0" name="TextShape 7"/>
          <p:cNvSpPr txBox="1"/>
          <p:nvPr/>
        </p:nvSpPr>
        <p:spPr>
          <a:xfrm>
            <a:off x="6766560" y="4114800"/>
            <a:ext cx="566928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, 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And the largest predator that is no longer here was..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2" name="Google Shape;353;p3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089000" y="731520"/>
            <a:ext cx="7322400" cy="6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 was the largest.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44" name="Google Shape;341;p3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grpSp>
        <p:nvGrpSpPr>
          <p:cNvPr id="245" name="Group 2"/>
          <p:cNvGrpSpPr/>
          <p:nvPr/>
        </p:nvGrpSpPr>
        <p:grpSpPr>
          <a:xfrm>
            <a:off x="3398040" y="4789800"/>
            <a:ext cx="4830480" cy="695520"/>
            <a:chOff x="3398040" y="4789800"/>
            <a:chExt cx="4830480" cy="695520"/>
          </a:xfrm>
        </p:grpSpPr>
        <p:pic>
          <p:nvPicPr>
            <p:cNvPr id="246" name="Google Shape;345;p36" descr=""/>
            <p:cNvPicPr/>
            <p:nvPr/>
          </p:nvPicPr>
          <p:blipFill>
            <a:blip r:embed="rId2"/>
            <a:stretch/>
          </p:blipFill>
          <p:spPr>
            <a:xfrm>
              <a:off x="3398040" y="4789800"/>
              <a:ext cx="630360" cy="54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7" name="Google Shape;346;p36" descr=""/>
            <p:cNvPicPr/>
            <p:nvPr/>
          </p:nvPicPr>
          <p:blipFill>
            <a:blip r:embed="rId3"/>
            <a:srcRect l="0" t="23045" r="0" b="11376"/>
            <a:stretch/>
          </p:blipFill>
          <p:spPr>
            <a:xfrm>
              <a:off x="5056560" y="4817160"/>
              <a:ext cx="1019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8" name="Google Shape;347;p36" descr=""/>
            <p:cNvPicPr/>
            <p:nvPr/>
          </p:nvPicPr>
          <p:blipFill>
            <a:blip r:embed="rId4"/>
            <a:srcRect l="0" t="10711" r="36886" b="52866"/>
            <a:stretch/>
          </p:blipFill>
          <p:spPr>
            <a:xfrm>
              <a:off x="6980040" y="4817160"/>
              <a:ext cx="1248480" cy="559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9" name="TextShape 3"/>
          <p:cNvSpPr txBox="1"/>
          <p:nvPr/>
        </p:nvSpPr>
        <p:spPr>
          <a:xfrm>
            <a:off x="1371600" y="2286000"/>
            <a:ext cx="228600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TextShape 4"/>
          <p:cNvSpPr txBox="1"/>
          <p:nvPr/>
        </p:nvSpPr>
        <p:spPr>
          <a:xfrm>
            <a:off x="1554480" y="2560320"/>
            <a:ext cx="5669280" cy="68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This giant weighed in at {} kg</a:t>
            </a:r>
            <a:br/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ate...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1" name="TextShape 5"/>
          <p:cNvSpPr txBox="1"/>
          <p:nvPr/>
        </p:nvSpPr>
        <p:spPr>
          <a:xfrm>
            <a:off x="2377440" y="4114800"/>
            <a:ext cx="21945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2" name="TextShape 6"/>
          <p:cNvSpPr txBox="1"/>
          <p:nvPr/>
        </p:nvSpPr>
        <p:spPr>
          <a:xfrm>
            <a:off x="4754880" y="4114800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3" name="TextShape 7"/>
          <p:cNvSpPr txBox="1"/>
          <p:nvPr/>
        </p:nvSpPr>
        <p:spPr>
          <a:xfrm>
            <a:off x="6766560" y="4114800"/>
            <a:ext cx="566928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, 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Here is a selection of animals that used to live near {}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55" name="Google Shape;372;p3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377;p4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189720" y="307080"/>
            <a:ext cx="37274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4056120" y="307080"/>
            <a:ext cx="351180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7706520" y="307080"/>
            <a:ext cx="351180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318960" y="3630960"/>
            <a:ext cx="33433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3976920" y="3630960"/>
            <a:ext cx="37274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7602120" y="3630960"/>
            <a:ext cx="365292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So, where do large animals live today?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264" name="Google Shape;396;p4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65" name="Google Shape;397;p41" descr=""/>
          <p:cNvPicPr/>
          <p:nvPr/>
        </p:nvPicPr>
        <p:blipFill>
          <a:blip r:embed="rId2"/>
          <a:stretch/>
        </p:blipFill>
        <p:spPr>
          <a:xfrm>
            <a:off x="719280" y="2019600"/>
            <a:ext cx="8349480" cy="3330360"/>
          </a:xfrm>
          <a:prstGeom prst="rect">
            <a:avLst/>
          </a:prstGeom>
          <a:ln>
            <a:noFill/>
          </a:ln>
        </p:spPr>
      </p:pic>
      <p:pic>
        <p:nvPicPr>
          <p:cNvPr id="266" name="Google Shape;398;p41" descr=""/>
          <p:cNvPicPr/>
          <p:nvPr/>
        </p:nvPicPr>
        <p:blipFill>
          <a:blip r:embed="rId3"/>
          <a:stretch/>
        </p:blipFill>
        <p:spPr>
          <a:xfrm>
            <a:off x="9070920" y="2205360"/>
            <a:ext cx="1885320" cy="29584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1261800" y="5537520"/>
            <a:ext cx="8593560" cy="93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number of large animals (&gt;44.5kg or 100lbs) living today</a:t>
            </a: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Across the whole world there were more large animals in the past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269" name="Google Shape;405;p42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270" name="Google Shape;406;p42" descr=""/>
          <p:cNvPicPr/>
          <p:nvPr/>
        </p:nvPicPr>
        <p:blipFill>
          <a:blip r:embed="rId2"/>
          <a:stretch/>
        </p:blipFill>
        <p:spPr>
          <a:xfrm>
            <a:off x="980280" y="2169000"/>
            <a:ext cx="7729560" cy="3078000"/>
          </a:xfrm>
          <a:prstGeom prst="rect">
            <a:avLst/>
          </a:prstGeom>
          <a:ln>
            <a:noFill/>
          </a:ln>
        </p:spPr>
      </p:pic>
      <p:pic>
        <p:nvPicPr>
          <p:cNvPr id="271" name="Google Shape;407;p42" descr=""/>
          <p:cNvPicPr/>
          <p:nvPr/>
        </p:nvPicPr>
        <p:blipFill>
          <a:blip r:embed="rId3"/>
          <a:stretch/>
        </p:blipFill>
        <p:spPr>
          <a:xfrm>
            <a:off x="9070920" y="2205360"/>
            <a:ext cx="1885320" cy="295848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1261800" y="5537520"/>
            <a:ext cx="8593560" cy="93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number of large animals (&gt;44.5kg or 100lbs) living in the past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Where did most large animals live in the past?</a:t>
            </a: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56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1246320" y="59076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Today, the number of large animals is still falling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274" name="Google Shape;414;p4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75" name="CustomShape 2"/>
          <p:cNvSpPr/>
          <p:nvPr/>
        </p:nvSpPr>
        <p:spPr>
          <a:xfrm>
            <a:off x="331920" y="5469840"/>
            <a:ext cx="1070028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You can visit the WWF website </a:t>
            </a:r>
            <a:r>
              <a:rPr b="0" lang="en-US" sz="1800" spc="-1" strike="noStrike" u="sng">
                <a:solidFill>
                  <a:srgbClr val="ee7b08"/>
                </a:solidFill>
                <a:uFillTx/>
                <a:latin typeface="Century Schoolbook"/>
                <a:ea typeface="Century Schoolbook"/>
                <a:hlinkClick r:id="rId2"/>
              </a:rPr>
              <a:t>here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to look through a list of all large animals that are endangered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6" name="Google Shape;416;p43" descr=""/>
          <p:cNvPicPr/>
          <p:nvPr/>
        </p:nvPicPr>
        <p:blipFill>
          <a:blip r:embed="rId3"/>
          <a:stretch/>
        </p:blipFill>
        <p:spPr>
          <a:xfrm>
            <a:off x="152280" y="2171880"/>
            <a:ext cx="10733040" cy="303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124;p1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8057520" y="9788400"/>
            <a:ext cx="978264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"/>
          <p:cNvSpPr/>
          <p:nvPr/>
        </p:nvSpPr>
        <p:spPr>
          <a:xfrm>
            <a:off x="273600" y="241560"/>
            <a:ext cx="7351560" cy="7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90000"/>
              </a:lnSpc>
            </a:pPr>
            <a:r>
              <a:rPr b="1" lang="en-US" sz="51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Where are you?</a:t>
            </a:r>
            <a:endParaRPr b="0" lang="en-US" sz="5100" spc="-1" strike="noStrike">
              <a:latin typeface="Arial"/>
            </a:endParaRPr>
          </a:p>
        </p:txBody>
      </p:sp>
      <p:pic>
        <p:nvPicPr>
          <p:cNvPr id="98" name="Google Shape;127;p17" descr=""/>
          <p:cNvPicPr/>
          <p:nvPr/>
        </p:nvPicPr>
        <p:blipFill>
          <a:blip r:embed="rId2"/>
          <a:stretch/>
        </p:blipFill>
        <p:spPr>
          <a:xfrm>
            <a:off x="4561200" y="1386720"/>
            <a:ext cx="6292800" cy="516888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411120" y="3218040"/>
            <a:ext cx="4208760" cy="117828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4"/>
          <p:cNvSpPr/>
          <p:nvPr/>
        </p:nvSpPr>
        <p:spPr>
          <a:xfrm>
            <a:off x="99360" y="2599200"/>
            <a:ext cx="2998080" cy="7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>
              <a:lnSpc>
                <a:spcPct val="95000"/>
              </a:lnSpc>
            </a:pPr>
            <a:r>
              <a:rPr b="0" lang="en-US" sz="34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Click here</a:t>
            </a:r>
            <a:endParaRPr b="0" lang="en-US" sz="3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179720" y="245268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What things do you think you can do to help?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8" name="Google Shape;422;p4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427;p4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1261800" y="1828800"/>
            <a:ext cx="859356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2880" indent="-181080" algn="just">
              <a:lnSpc>
                <a:spcPct val="95000"/>
              </a:lnSpc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Each pair of cards has one matching image.</a:t>
            </a:r>
            <a:endParaRPr b="0" lang="en-US" sz="2800" spc="-1" strike="noStrike">
              <a:latin typeface="Arial"/>
            </a:endParaRPr>
          </a:p>
          <a:p>
            <a:pPr marL="182880" indent="-38880" algn="just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 algn="just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first person to raise their hand, can answer which image is the same. </a:t>
            </a:r>
            <a:endParaRPr b="0" lang="en-US" sz="2800" spc="-1" strike="noStrike">
              <a:latin typeface="Arial"/>
            </a:endParaRPr>
          </a:p>
          <a:p>
            <a:pPr marL="182880" indent="-38880" algn="just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 algn="just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Can you think of something you’ve learned for that animal?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Rules of Dobble</a:t>
            </a:r>
            <a:br/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434;p4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1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Google Shape;437;p46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286" name="Google Shape;438;p46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287" name="Google Shape;439;p46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288" name="Google Shape;440;p46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289" name="Google Shape;441;p46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Google Shape;443;p46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292" name="Google Shape;444;p46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293" name="Google Shape;445;p46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294" name="Google Shape;446;p46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295" name="Google Shape;447;p46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452;p4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297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2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Google Shape;455;p47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00" name="Google Shape;456;p47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01" name="Google Shape;457;p47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02" name="Google Shape;458;p47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03" name="Google Shape;459;p47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04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Google Shape;461;p47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06" name="Google Shape;462;p47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07" name="Google Shape;463;p47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08" name="Google Shape;464;p47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09" name="Google Shape;465;p47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470;p48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3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3" name="Google Shape;473;p48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14" name="Google Shape;474;p48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15" name="Google Shape;475;p48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16" name="Google Shape;476;p48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17" name="Google Shape;477;p48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18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Google Shape;479;p48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20" name="Google Shape;480;p48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21" name="Google Shape;481;p48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22" name="Google Shape;482;p48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23" name="Google Shape;483;p48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488;p4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4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7" name="Google Shape;491;p49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28" name="Google Shape;492;p49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29" name="Google Shape;493;p49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30" name="Google Shape;494;p49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31" name="Google Shape;495;p49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32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Google Shape;497;p49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498;p49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35" name="Google Shape;499;p49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36" name="Google Shape;500;p49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37" name="Google Shape;501;p49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506;p5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5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62820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Google Shape;509;p50" descr=""/>
          <p:cNvPicPr/>
          <p:nvPr/>
        </p:nvPicPr>
        <p:blipFill>
          <a:blip r:embed="rId2"/>
          <a:stretch/>
        </p:blipFill>
        <p:spPr>
          <a:xfrm rot="20433000">
            <a:off x="252576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42" name="Google Shape;510;p50" descr=""/>
          <p:cNvPicPr/>
          <p:nvPr/>
        </p:nvPicPr>
        <p:blipFill>
          <a:blip r:embed="rId3"/>
          <a:stretch/>
        </p:blipFill>
        <p:spPr>
          <a:xfrm rot="5400000">
            <a:off x="200772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43" name="Google Shape;511;p50" descr=""/>
          <p:cNvPicPr/>
          <p:nvPr/>
        </p:nvPicPr>
        <p:blipFill>
          <a:blip r:embed="rId4"/>
          <a:stretch/>
        </p:blipFill>
        <p:spPr>
          <a:xfrm rot="16200000">
            <a:off x="394596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44" name="Google Shape;512;p50" descr=""/>
          <p:cNvPicPr/>
          <p:nvPr/>
        </p:nvPicPr>
        <p:blipFill>
          <a:blip r:embed="rId5"/>
          <a:stretch/>
        </p:blipFill>
        <p:spPr>
          <a:xfrm>
            <a:off x="126180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45" name="Google Shape;513;p50" descr=""/>
          <p:cNvPicPr/>
          <p:nvPr/>
        </p:nvPicPr>
        <p:blipFill>
          <a:blip r:embed="rId6"/>
          <a:stretch/>
        </p:blipFill>
        <p:spPr>
          <a:xfrm>
            <a:off x="759600" y="3390840"/>
            <a:ext cx="1203120" cy="994680"/>
          </a:xfrm>
          <a:prstGeom prst="rect">
            <a:avLst/>
          </a:prstGeom>
          <a:ln>
            <a:noFill/>
          </a:ln>
        </p:spPr>
      </p:pic>
      <p:sp>
        <p:nvSpPr>
          <p:cNvPr id="346" name="CustomShape 3"/>
          <p:cNvSpPr/>
          <p:nvPr/>
        </p:nvSpPr>
        <p:spPr>
          <a:xfrm>
            <a:off x="5972760" y="1498680"/>
            <a:ext cx="4779360" cy="477936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7" name="Google Shape;515;p50" descr=""/>
          <p:cNvPicPr/>
          <p:nvPr/>
        </p:nvPicPr>
        <p:blipFill>
          <a:blip r:embed="rId7"/>
          <a:stretch/>
        </p:blipFill>
        <p:spPr>
          <a:xfrm rot="20433000">
            <a:off x="7870320" y="4466520"/>
            <a:ext cx="1390680" cy="1149840"/>
          </a:xfrm>
          <a:prstGeom prst="rect">
            <a:avLst/>
          </a:prstGeom>
          <a:ln>
            <a:noFill/>
          </a:ln>
        </p:spPr>
      </p:pic>
      <p:pic>
        <p:nvPicPr>
          <p:cNvPr id="348" name="Google Shape;516;p50" descr=""/>
          <p:cNvPicPr/>
          <p:nvPr/>
        </p:nvPicPr>
        <p:blipFill>
          <a:blip r:embed="rId8"/>
          <a:stretch/>
        </p:blipFill>
        <p:spPr>
          <a:xfrm rot="5400000">
            <a:off x="7352280" y="2144520"/>
            <a:ext cx="1872000" cy="1547640"/>
          </a:xfrm>
          <a:prstGeom prst="rect">
            <a:avLst/>
          </a:prstGeom>
          <a:ln>
            <a:noFill/>
          </a:ln>
        </p:spPr>
      </p:pic>
      <p:pic>
        <p:nvPicPr>
          <p:cNvPr id="349" name="Google Shape;517;p50" descr=""/>
          <p:cNvPicPr/>
          <p:nvPr/>
        </p:nvPicPr>
        <p:blipFill>
          <a:blip r:embed="rId9"/>
          <a:stretch/>
        </p:blipFill>
        <p:spPr>
          <a:xfrm rot="16200000">
            <a:off x="9290520" y="3288240"/>
            <a:ext cx="1455120" cy="1203120"/>
          </a:xfrm>
          <a:prstGeom prst="rect">
            <a:avLst/>
          </a:prstGeom>
          <a:ln>
            <a:noFill/>
          </a:ln>
        </p:spPr>
      </p:pic>
      <p:pic>
        <p:nvPicPr>
          <p:cNvPr id="350" name="Google Shape;518;p50" descr=""/>
          <p:cNvPicPr/>
          <p:nvPr/>
        </p:nvPicPr>
        <p:blipFill>
          <a:blip r:embed="rId10"/>
          <a:stretch/>
        </p:blipFill>
        <p:spPr>
          <a:xfrm>
            <a:off x="6606360" y="4689720"/>
            <a:ext cx="852120" cy="704520"/>
          </a:xfrm>
          <a:prstGeom prst="rect">
            <a:avLst/>
          </a:prstGeom>
          <a:ln>
            <a:noFill/>
          </a:ln>
        </p:spPr>
      </p:pic>
      <p:pic>
        <p:nvPicPr>
          <p:cNvPr id="351" name="Google Shape;519;p50" descr=""/>
          <p:cNvPicPr/>
          <p:nvPr/>
        </p:nvPicPr>
        <p:blipFill>
          <a:blip r:embed="rId11"/>
          <a:stretch/>
        </p:blipFill>
        <p:spPr>
          <a:xfrm>
            <a:off x="6104520" y="3390840"/>
            <a:ext cx="1203120" cy="99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524;p5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35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Key learnings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1261800" y="1828800"/>
            <a:ext cx="859356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2880" indent="-181080">
              <a:lnSpc>
                <a:spcPct val="95000"/>
              </a:lnSpc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There are cool animals that live near [insert school name]. But there used to be more in the past. </a:t>
            </a:r>
            <a:endParaRPr b="0" lang="en-US" sz="2800" spc="-1" strike="noStrike">
              <a:latin typeface="Arial"/>
            </a:endParaRPr>
          </a:p>
          <a:p>
            <a:pPr marL="182880" indent="-38880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Big animals are important for a healthy planet. </a:t>
            </a:r>
            <a:endParaRPr b="0" lang="en-US" sz="2800" spc="-1" strike="noStrike">
              <a:latin typeface="Arial"/>
            </a:endParaRPr>
          </a:p>
          <a:p>
            <a:pPr marL="182880" indent="-38880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1080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 must protect animals for the future.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TextShape 4"/>
          <p:cNvSpPr txBox="1"/>
          <p:nvPr/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TextShape 5"/>
          <p:cNvSpPr txBox="1"/>
          <p:nvPr/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TextShape 6"/>
          <p:cNvSpPr txBox="1"/>
          <p:nvPr/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TextShape 7"/>
          <p:cNvSpPr txBox="1"/>
          <p:nvPr/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First of all, let’s start with the largest animal in the world?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2" name="Google Shape;136;p18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It’s the blue whale!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4" name="Google Shape;143;p1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105" name="Google Shape;144;p19" descr=""/>
          <p:cNvPicPr/>
          <p:nvPr/>
        </p:nvPicPr>
        <p:blipFill>
          <a:blip r:embed="rId2"/>
          <a:srcRect l="0" t="18937" r="0" b="13887"/>
          <a:stretch/>
        </p:blipFill>
        <p:spPr>
          <a:xfrm>
            <a:off x="1261800" y="2092320"/>
            <a:ext cx="9306000" cy="381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261800" y="262440"/>
            <a:ext cx="9690840" cy="77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Did you know...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7" name="Google Shape;151;p2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1410480" y="1738080"/>
            <a:ext cx="4353120" cy="23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The blue whale is the largest animal to have ever existed, bigger even than all the dinosaurs. </a:t>
            </a: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9" name="Google Shape;153;p20" descr=""/>
          <p:cNvPicPr/>
          <p:nvPr/>
        </p:nvPicPr>
        <p:blipFill>
          <a:blip r:embed="rId2"/>
          <a:stretch/>
        </p:blipFill>
        <p:spPr>
          <a:xfrm>
            <a:off x="6727320" y="1412640"/>
            <a:ext cx="3798720" cy="1762920"/>
          </a:xfrm>
          <a:prstGeom prst="rect">
            <a:avLst/>
          </a:prstGeom>
          <a:ln>
            <a:noFill/>
          </a:ln>
        </p:spPr>
      </p:pic>
      <p:grpSp>
        <p:nvGrpSpPr>
          <p:cNvPr id="110" name="Group 3"/>
          <p:cNvGrpSpPr/>
          <p:nvPr/>
        </p:nvGrpSpPr>
        <p:grpSpPr>
          <a:xfrm>
            <a:off x="5950440" y="3169440"/>
            <a:ext cx="5304240" cy="1411560"/>
            <a:chOff x="5950440" y="3169440"/>
            <a:chExt cx="5304240" cy="1411560"/>
          </a:xfrm>
        </p:grpSpPr>
        <p:pic>
          <p:nvPicPr>
            <p:cNvPr id="111" name="Google Shape;155;p20" descr=""/>
            <p:cNvPicPr/>
            <p:nvPr/>
          </p:nvPicPr>
          <p:blipFill>
            <a:blip r:embed="rId3"/>
            <a:stretch/>
          </p:blipFill>
          <p:spPr>
            <a:xfrm>
              <a:off x="9441720" y="3169440"/>
              <a:ext cx="1812960" cy="1409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" name="Google Shape;156;p20" descr=""/>
            <p:cNvPicPr/>
            <p:nvPr/>
          </p:nvPicPr>
          <p:blipFill>
            <a:blip r:embed="rId4"/>
            <a:stretch/>
          </p:blipFill>
          <p:spPr>
            <a:xfrm>
              <a:off x="7712640" y="3171240"/>
              <a:ext cx="1812960" cy="1409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Google Shape;157;p20" descr=""/>
            <p:cNvPicPr/>
            <p:nvPr/>
          </p:nvPicPr>
          <p:blipFill>
            <a:blip r:embed="rId5"/>
            <a:stretch/>
          </p:blipFill>
          <p:spPr>
            <a:xfrm>
              <a:off x="5950440" y="3169440"/>
              <a:ext cx="1812960" cy="1409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4" name="Group 4"/>
          <p:cNvGrpSpPr/>
          <p:nvPr/>
        </p:nvGrpSpPr>
        <p:grpSpPr>
          <a:xfrm>
            <a:off x="5862960" y="4911120"/>
            <a:ext cx="5392080" cy="1067400"/>
            <a:chOff x="5862960" y="4911120"/>
            <a:chExt cx="5392080" cy="1067400"/>
          </a:xfrm>
        </p:grpSpPr>
        <p:pic>
          <p:nvPicPr>
            <p:cNvPr id="115" name="Google Shape;159;p20" descr=""/>
            <p:cNvPicPr/>
            <p:nvPr/>
          </p:nvPicPr>
          <p:blipFill>
            <a:blip r:embed="rId6"/>
            <a:stretch/>
          </p:blipFill>
          <p:spPr>
            <a:xfrm>
              <a:off x="5862960" y="491112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Google Shape;160;p20" descr=""/>
            <p:cNvPicPr/>
            <p:nvPr/>
          </p:nvPicPr>
          <p:blipFill>
            <a:blip r:embed="rId7"/>
            <a:stretch/>
          </p:blipFill>
          <p:spPr>
            <a:xfrm>
              <a:off x="7205400" y="493056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7" name="Google Shape;161;p20" descr=""/>
            <p:cNvPicPr/>
            <p:nvPr/>
          </p:nvPicPr>
          <p:blipFill>
            <a:blip r:embed="rId8"/>
            <a:stretch/>
          </p:blipFill>
          <p:spPr>
            <a:xfrm>
              <a:off x="8548200" y="4930560"/>
              <a:ext cx="1341000" cy="1046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Google Shape;162;p20" descr=""/>
            <p:cNvPicPr/>
            <p:nvPr/>
          </p:nvPicPr>
          <p:blipFill>
            <a:blip r:embed="rId9"/>
            <a:stretch/>
          </p:blipFill>
          <p:spPr>
            <a:xfrm>
              <a:off x="9914040" y="4931640"/>
              <a:ext cx="1341000" cy="104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9" name="CustomShape 5"/>
          <p:cNvSpPr/>
          <p:nvPr/>
        </p:nvSpPr>
        <p:spPr>
          <a:xfrm>
            <a:off x="1410480" y="3553200"/>
            <a:ext cx="435312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 blue whale weighs the same as three school buses.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1360080" y="4998600"/>
            <a:ext cx="435312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16956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That’s equal to 4000 children!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69;p2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1091520" y="883440"/>
            <a:ext cx="9690840" cy="189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br/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Whales can communicate over large distances with their song. You can listen here 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123" name="Google Shape;171;p21" descr=""/>
          <p:cNvPicPr/>
          <p:nvPr/>
        </p:nvPicPr>
        <p:blipFill>
          <a:blip r:embed="rId2"/>
          <a:stretch/>
        </p:blipFill>
        <p:spPr>
          <a:xfrm>
            <a:off x="1091520" y="2782800"/>
            <a:ext cx="5717880" cy="3809160"/>
          </a:xfrm>
          <a:prstGeom prst="rect">
            <a:avLst/>
          </a:prstGeom>
          <a:ln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4215600" y="1983960"/>
            <a:ext cx="6925680" cy="4384080"/>
          </a:xfrm>
          <a:prstGeom prst="curvedConnector3">
            <a:avLst>
              <a:gd name="adj1" fmla="val 70583"/>
            </a:avLst>
          </a:prstGeom>
          <a:noFill/>
          <a:ln w="5724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Google Shape;173;p21" descr=""/>
          <p:cNvPicPr/>
          <p:nvPr/>
        </p:nvPicPr>
        <p:blipFill>
          <a:blip r:embed="rId3"/>
          <a:stretch/>
        </p:blipFill>
        <p:spPr>
          <a:xfrm>
            <a:off x="11318040" y="5874120"/>
            <a:ext cx="8884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261800" y="262440"/>
            <a:ext cx="9690840" cy="14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 you know what the largest animal on land is?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7" name="Google Shape;179;p22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261800" y="262440"/>
            <a:ext cx="9690840" cy="10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It’s the African elephant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9" name="Google Shape;185;p2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880" cy="888480"/>
          </a:xfrm>
          <a:prstGeom prst="rect">
            <a:avLst/>
          </a:prstGeom>
          <a:ln>
            <a:noFill/>
          </a:ln>
        </p:spPr>
      </p:pic>
      <p:pic>
        <p:nvPicPr>
          <p:cNvPr id="130" name="Google Shape;186;p23" descr=""/>
          <p:cNvPicPr/>
          <p:nvPr/>
        </p:nvPicPr>
        <p:blipFill>
          <a:blip r:embed="rId2"/>
          <a:srcRect l="14847" t="17090" r="3622" b="9079"/>
          <a:stretch/>
        </p:blipFill>
        <p:spPr>
          <a:xfrm>
            <a:off x="2386800" y="1890720"/>
            <a:ext cx="6661800" cy="452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2020-09-22T14:46:19Z</dcterms:modified>
  <cp:revision>25</cp:revision>
  <dc:subject/>
  <dc:title/>
</cp:coreProperties>
</file>